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78" r:id="rId1"/>
  </p:sldMasterIdLst>
  <p:notesMasterIdLst>
    <p:notesMasterId r:id="rId9"/>
  </p:notesMasterIdLst>
  <p:sldIdLst>
    <p:sldId id="270" r:id="rId2"/>
    <p:sldId id="256" r:id="rId3"/>
    <p:sldId id="269" r:id="rId4"/>
    <p:sldId id="271" r:id="rId5"/>
    <p:sldId id="272" r:id="rId6"/>
    <p:sldId id="273" r:id="rId7"/>
    <p:sldId id="27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57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outlineViewPr>
    <p:cViewPr>
      <p:scale>
        <a:sx n="33" d="100"/>
        <a:sy n="33" d="100"/>
      </p:scale>
      <p:origin x="0" y="-47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07771-3FAA-4D43-A059-9A7D838C2880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68C18-1BF1-F447-95ED-60EAAE35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9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 title="Verticle Rule Line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7A75DA-C6FF-4420-94B9-E3338D1F9A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43615" y="1367500"/>
            <a:ext cx="2397795" cy="2397795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Insert Portrait Photo</a:t>
            </a:r>
          </a:p>
        </p:txBody>
      </p:sp>
    </p:spTree>
    <p:extLst>
      <p:ext uri="{BB962C8B-B14F-4D97-AF65-F5344CB8AC3E}">
        <p14:creationId xmlns:p14="http://schemas.microsoft.com/office/powerpoint/2010/main" val="182742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E2565D1-06D8-4141-9B5F-95C29313C16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04FBD4F5-432F-4C2D-A734-6CC48615FF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DDDD7-72ED-FC4E-8075-0107060235C5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837580B-9009-4524-B820-7ACB27BC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cxnSp>
        <p:nvCxnSpPr>
          <p:cNvPr id="12" name="Straight Connector 11" title="Horizontal Rule Line">
            <a:extLst>
              <a:ext uri="{FF2B5EF4-FFF2-40B4-BE49-F238E27FC236}">
                <a16:creationId xmlns:a16="http://schemas.microsoft.com/office/drawing/2014/main" id="{54F1A406-73A8-450C-B21C-AA9616F476C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95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 / Icon Bullet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D9D9-8B30-6A45-929D-0A0366E2E953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CF91DE7-F23F-444D-B56E-B059EC98D9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D8B7AFB-040F-4222-BF21-649EEB9B76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36C44B50-DCD8-4661-AE20-1744F5052F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C0107EA4-5D36-4C90-97D0-F9F14116BD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CB22D40E-097C-4007-9190-A374980653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385A57E-D5E6-4E0A-BE4C-C1B40196AB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3D1BBD84-BA1A-4F7F-BD78-6D42162E33D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75DDD589-ADD5-491E-B180-F1FCDF9ED6A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8" name="Picture Placeholder 26">
            <a:extLst>
              <a:ext uri="{FF2B5EF4-FFF2-40B4-BE49-F238E27FC236}">
                <a16:creationId xmlns:a16="http://schemas.microsoft.com/office/drawing/2014/main" id="{BFFFDD99-5C1A-4C7C-8FA2-BEA3DB4BA88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9" name="Picture Placeholder 30">
            <a:extLst>
              <a:ext uri="{FF2B5EF4-FFF2-40B4-BE49-F238E27FC236}">
                <a16:creationId xmlns:a16="http://schemas.microsoft.com/office/drawing/2014/main" id="{23C5456C-A352-4CF6-8671-B2572BAD518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0" name="Picture Placeholder 32">
            <a:extLst>
              <a:ext uri="{FF2B5EF4-FFF2-40B4-BE49-F238E27FC236}">
                <a16:creationId xmlns:a16="http://schemas.microsoft.com/office/drawing/2014/main" id="{C7C33AAD-B12F-4AA1-80BD-D7D3D1304B9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1" name="Picture Placeholder 34">
            <a:extLst>
              <a:ext uri="{FF2B5EF4-FFF2-40B4-BE49-F238E27FC236}">
                <a16:creationId xmlns:a16="http://schemas.microsoft.com/office/drawing/2014/main" id="{E2951AF1-2CE3-48B5-9CF3-7488DCDF329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</p:spTree>
    <p:extLst>
      <p:ext uri="{BB962C8B-B14F-4D97-AF65-F5344CB8AC3E}">
        <p14:creationId xmlns:p14="http://schemas.microsoft.com/office/powerpoint/2010/main" val="418798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Bullets in a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62550" y="2019300"/>
            <a:ext cx="1944000" cy="2700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900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0" tIns="1332000" rIns="0" bIns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Event Description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19B67-2563-3544-8019-B2D766585AE6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7748B7-E5B4-4481-8BBD-FA336F544D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806" y="2019300"/>
            <a:ext cx="1943100" cy="2700000"/>
          </a:xfr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9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lIns="0" tIns="1332000" rIns="0" bIns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Event Description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7DBBB1B-8761-455D-AD09-0A48C1ED2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163" y="2019300"/>
            <a:ext cx="1943100" cy="2700000"/>
          </a:xfr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9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0" tIns="1332000" rIns="0" bIns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Event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01A7388-8628-470F-82E9-729C86AAF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0550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AE5D4FA-2556-4640-8793-063247AA27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3356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379251E-EDF2-4AC5-AB5B-C1FD66A9D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713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31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914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 / Icon Bulle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 title="Page Number Shape">
            <a:extLst>
              <a:ext uri="{FF2B5EF4-FFF2-40B4-BE49-F238E27FC236}">
                <a16:creationId xmlns:a16="http://schemas.microsoft.com/office/drawing/2014/main" id="{4C028BF1-8F7F-4E8E-9D47-05D46323E336}"/>
              </a:ext>
            </a:extLst>
          </p:cNvPr>
          <p:cNvSpPr/>
          <p:nvPr userDrawn="1"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F1C92E-34EF-7443-98EE-55EB64C2F5FD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D7203A2-76F7-4D98-BFEB-C48DDC3E5C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33FF03C-99D8-472E-A74F-87D3B5A56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82C482D-2EED-4942-A5D4-D8A794C248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D4C5CB-E26D-42D3-B242-792D37C507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F1F9D8C-5E2A-414E-9E1D-AB7DF4824D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1AC612-4E8C-42E2-88EB-DB98E2791D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AA95DF8-549D-4CA3-8E1A-D2DEB8CF46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A78BAAC-8764-4AFE-9AC1-DF47930B46E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88491EA9-E431-4D48-BD30-3BA8FACC97F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30F713C-752D-4C1A-89AB-638A7DAF60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F00299-5001-4927-B344-D4AE0D5F039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4CBE51A8-3BCA-490E-93CB-B70BBCCD967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</p:spTree>
    <p:extLst>
      <p:ext uri="{BB962C8B-B14F-4D97-AF65-F5344CB8AC3E}">
        <p14:creationId xmlns:p14="http://schemas.microsoft.com/office/powerpoint/2010/main" val="123252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Medium Photos with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831932"/>
            <a:ext cx="3833906" cy="156263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/>
              <a:t>Click to edit your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DA4A-63D4-BC43-9B38-53D06F7CC9C4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4573117"/>
            <a:ext cx="3842550" cy="1178396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4EDDE9BC-8D20-403B-A5FE-C277A3515D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24736" y="482857"/>
            <a:ext cx="2179814" cy="217981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Insert Portrait Photo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BF5E186-AFA1-42AA-AE51-CF3AC059F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C860CCD0-F268-4994-9434-F0E0132A4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28D5E220-4F6C-4A47-9F47-4CA88EA230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1DFEF73A-C0FC-4A4C-8342-991CEFF532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944000" rIns="0" bIns="72000" anchor="ctr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E60572FB-0574-4BE3-9637-7CA7B5ACA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155E2FBC-2458-49C4-B75C-CAEAC6D9F1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844B1DAB-161E-44A0-9E15-DA816B46A48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34550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8" name="Picture Placeholder 24">
            <a:extLst>
              <a:ext uri="{FF2B5EF4-FFF2-40B4-BE49-F238E27FC236}">
                <a16:creationId xmlns:a16="http://schemas.microsoft.com/office/drawing/2014/main" id="{8811849A-335B-47C0-980E-357EE8C4BC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67581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9" name="Picture Placeholder 26">
            <a:extLst>
              <a:ext uri="{FF2B5EF4-FFF2-40B4-BE49-F238E27FC236}">
                <a16:creationId xmlns:a16="http://schemas.microsoft.com/office/drawing/2014/main" id="{E1254A81-6A51-429E-91AC-6B4CADA71D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500613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0" name="Picture Placeholder 30">
            <a:extLst>
              <a:ext uri="{FF2B5EF4-FFF2-40B4-BE49-F238E27FC236}">
                <a16:creationId xmlns:a16="http://schemas.microsoft.com/office/drawing/2014/main" id="{64053090-461C-448F-9705-7FEE78A4133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34550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1" name="Picture Placeholder 32">
            <a:extLst>
              <a:ext uri="{FF2B5EF4-FFF2-40B4-BE49-F238E27FC236}">
                <a16:creationId xmlns:a16="http://schemas.microsoft.com/office/drawing/2014/main" id="{7AD2F7CB-CFE4-4C72-864A-D00C1CEAA2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367581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2" name="Picture Placeholder 34">
            <a:extLst>
              <a:ext uri="{FF2B5EF4-FFF2-40B4-BE49-F238E27FC236}">
                <a16:creationId xmlns:a16="http://schemas.microsoft.com/office/drawing/2014/main" id="{CCA07CA3-C8D4-41EA-A0FB-74E1A477039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00163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</p:spTree>
    <p:extLst>
      <p:ext uri="{BB962C8B-B14F-4D97-AF65-F5344CB8AC3E}">
        <p14:creationId xmlns:p14="http://schemas.microsoft.com/office/powerpoint/2010/main" val="1108071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 title="Verticle Rule Line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05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29964A5-3468-3F49-AD7A-0CF5EB762F89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453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BC751F3-ABD6-4995-8494-4932D12ACE1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326063" y="559678"/>
            <a:ext cx="6103937" cy="519183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545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466EC8C-C8BE-4149-A684-18CFF4574C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297488" y="559678"/>
            <a:ext cx="6132512" cy="519183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8749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7"/>
            <a:ext cx="3833906" cy="5274923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889D34E-DF9E-41B7-A5EC-B9D63999B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559678"/>
            <a:ext cx="6172200" cy="561728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2617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E73E-FB98-2A42-974A-9CD83D46C100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54302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15EF-7A83-9842-815E-554E5DEB63CD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77019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097A0-4000-B744-87D8-18F42A934248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43447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4EA9-4639-9B48-9E98-70455404EF00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23902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90851AE-F437-A04B-ADE2-D5E346F2089C}" type="datetime1">
              <a:rPr lang="en-US" noProof="0" smtClean="0"/>
              <a:t>6/17/2023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093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9" r:id="rId1"/>
    <p:sldLayoutId id="2147484480" r:id="rId2"/>
    <p:sldLayoutId id="2147484495" r:id="rId3"/>
    <p:sldLayoutId id="2147484490" r:id="rId4"/>
    <p:sldLayoutId id="2147484491" r:id="rId5"/>
    <p:sldLayoutId id="2147484492" r:id="rId6"/>
    <p:sldLayoutId id="2147484493" r:id="rId7"/>
    <p:sldLayoutId id="2147484496" r:id="rId8"/>
    <p:sldLayoutId id="2147484481" r:id="rId9"/>
    <p:sldLayoutId id="2147484498" r:id="rId10"/>
    <p:sldLayoutId id="2147484499" r:id="rId11"/>
    <p:sldLayoutId id="2147484500" r:id="rId12"/>
    <p:sldLayoutId id="2147484482" r:id="rId13"/>
    <p:sldLayoutId id="2147484483" r:id="rId14"/>
    <p:sldLayoutId id="2147484484" r:id="rId15"/>
    <p:sldLayoutId id="2147484485" r:id="rId16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0FE1219-4A6F-19F6-7055-1925240E61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920D450-39E4-3B77-6FA9-EEF179FC34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1C8EA2-7569-B319-B32D-1F02C7B0BD5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84013" y="5607050"/>
            <a:ext cx="407987" cy="365125"/>
          </a:xfrm>
        </p:spPr>
        <p:txBody>
          <a:bodyPr/>
          <a:lstStyle/>
          <a:p>
            <a:fld id="{13D2E340-0663-474B-992C-9192B5C45E57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184816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79374-8EAE-4873-9BB6-F6C630302D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Peter, Teach Me To Sleep…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42C224-3BF0-796C-63C6-AF59C3DB7D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65" r="9178"/>
          <a:stretch/>
        </p:blipFill>
        <p:spPr>
          <a:xfrm>
            <a:off x="267127" y="1499860"/>
            <a:ext cx="4967137" cy="40333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9388689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Events Of Acts Chapter 12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8133" y="2858827"/>
            <a:ext cx="3842550" cy="2855913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Herod Agrippa Attempted to kill Jesus as an infant</a:t>
            </a:r>
          </a:p>
          <a:p>
            <a:pPr algn="l"/>
            <a:r>
              <a:rPr lang="en-US" sz="2800" dirty="0"/>
              <a:t>The son of Herod killed John the Baptist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F762C5-A17F-2416-66E2-405F59225DA3}"/>
              </a:ext>
            </a:extLst>
          </p:cNvPr>
          <p:cNvSpPr txBox="1"/>
          <p:nvPr/>
        </p:nvSpPr>
        <p:spPr>
          <a:xfrm>
            <a:off x="5029200" y="559678"/>
            <a:ext cx="640080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/>
              <a:t>Herod began to persecute the church – 12:1,2</a:t>
            </a:r>
          </a:p>
          <a:p>
            <a:r>
              <a:rPr lang="en-US" sz="2700" dirty="0"/>
              <a:t>Peter arrested, imprisoned – 12:3-5</a:t>
            </a:r>
          </a:p>
          <a:p>
            <a:r>
              <a:rPr lang="en-US" sz="2700" dirty="0"/>
              <a:t>Multitudes, even priests, were obedient to the faith- 6:7</a:t>
            </a:r>
          </a:p>
          <a:p>
            <a:r>
              <a:rPr lang="en-US" sz="2700" dirty="0"/>
              <a:t>Because of Passover, execution delayed – 12:4</a:t>
            </a:r>
          </a:p>
          <a:p>
            <a:r>
              <a:rPr lang="en-US" sz="2700" dirty="0"/>
              <a:t>Sixteen (16) soldiers guarded Peter in the inner prison- 12:19</a:t>
            </a:r>
          </a:p>
          <a:p>
            <a:r>
              <a:rPr lang="en-US" sz="2700" dirty="0"/>
              <a:t>Herod familiar with miraculous escape -  Acts 5:17-24</a:t>
            </a:r>
          </a:p>
          <a:p>
            <a:r>
              <a:rPr lang="en-US" sz="2700" dirty="0"/>
              <a:t>The city was excited with anticipation of an early morning execution: “Celebration!”</a:t>
            </a:r>
          </a:p>
        </p:txBody>
      </p:sp>
    </p:spTree>
    <p:extLst>
      <p:ext uri="{BB962C8B-B14F-4D97-AF65-F5344CB8AC3E}">
        <p14:creationId xmlns:p14="http://schemas.microsoft.com/office/powerpoint/2010/main" val="17074747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7"/>
            <a:ext cx="3833906" cy="26670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Acts Chapter 12</a:t>
            </a:r>
            <a:br>
              <a:rPr lang="en-US" dirty="0"/>
            </a:br>
            <a:r>
              <a:rPr lang="en-US" dirty="0"/>
              <a:t>Disciples Gathered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8133" y="3288323"/>
            <a:ext cx="3842550" cy="2426417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In Prayer – Prayed without ceasing – 12:5</a:t>
            </a:r>
          </a:p>
          <a:p>
            <a:pPr algn="l"/>
            <a:r>
              <a:rPr lang="en-US" sz="2800" dirty="0"/>
              <a:t>United in one Purpose – 12:12-16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F762C5-A17F-2416-66E2-405F59225DA3}"/>
              </a:ext>
            </a:extLst>
          </p:cNvPr>
          <p:cNvSpPr txBox="1"/>
          <p:nvPr/>
        </p:nvSpPr>
        <p:spPr>
          <a:xfrm>
            <a:off x="5029200" y="410209"/>
            <a:ext cx="651466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/>
              <a:t>They were ASTONISHED!</a:t>
            </a:r>
          </a:p>
          <a:p>
            <a:r>
              <a:rPr lang="en-US" sz="2700" dirty="0"/>
              <a:t>Didn’t they expect an answer to their prayer?</a:t>
            </a:r>
          </a:p>
          <a:p>
            <a:r>
              <a:rPr lang="en-US" sz="2700" dirty="0"/>
              <a:t>Did they not believe what Paul later wrote in Ephesians 3:20?</a:t>
            </a:r>
          </a:p>
          <a:p>
            <a:r>
              <a:rPr lang="en-US" sz="2700" dirty="0"/>
              <a:t>Peter faced trials and dangers before:</a:t>
            </a:r>
          </a:p>
          <a:p>
            <a:r>
              <a:rPr lang="en-US" sz="2700" dirty="0"/>
              <a:t>	He has denied Christ!</a:t>
            </a:r>
          </a:p>
          <a:p>
            <a:r>
              <a:rPr lang="en-US" sz="2700" dirty="0"/>
              <a:t>	Maybe they were asking that he might 	face death as  Stephen and James</a:t>
            </a:r>
          </a:p>
          <a:p>
            <a:r>
              <a:rPr lang="en-US" sz="2700" dirty="0"/>
              <a:t>PETER SLEEPS!  Can you imagine?</a:t>
            </a:r>
          </a:p>
          <a:p>
            <a:r>
              <a:rPr lang="en-US" sz="2700" dirty="0"/>
              <a:t>Death is CERTAIN!  Only hours away!</a:t>
            </a:r>
          </a:p>
          <a:p>
            <a:r>
              <a:rPr lang="en-US" sz="2700" dirty="0"/>
              <a:t>Many anxieties could have kept him awake</a:t>
            </a:r>
          </a:p>
          <a:p>
            <a:r>
              <a:rPr lang="en-US" sz="2700" dirty="0"/>
              <a:t>Knew desire of the Jews – they were MAD!</a:t>
            </a:r>
          </a:p>
          <a:p>
            <a:r>
              <a:rPr lang="en-US" sz="2700" dirty="0"/>
              <a:t>John 16:2; 21:18,19 -  PETER SLEPT!</a:t>
            </a:r>
          </a:p>
          <a:p>
            <a:r>
              <a:rPr lang="en-US" sz="2700" dirty="0"/>
              <a:t>Deep Slumber – 12:7</a:t>
            </a:r>
          </a:p>
        </p:txBody>
      </p:sp>
    </p:spTree>
    <p:extLst>
      <p:ext uri="{BB962C8B-B14F-4D97-AF65-F5344CB8AC3E}">
        <p14:creationId xmlns:p14="http://schemas.microsoft.com/office/powerpoint/2010/main" val="3837330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77" y="410209"/>
            <a:ext cx="3833906" cy="26670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Master Taught Peter To Sleep</a:t>
            </a:r>
            <a:br>
              <a:rPr lang="en-US" dirty="0"/>
            </a:br>
            <a:r>
              <a:rPr lang="en-US" dirty="0"/>
              <a:t>Mark 4:35-40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8133" y="3226776"/>
            <a:ext cx="3842550" cy="2892669"/>
          </a:xfrm>
        </p:spPr>
        <p:txBody>
          <a:bodyPr>
            <a:noAutofit/>
          </a:bodyPr>
          <a:lstStyle/>
          <a:p>
            <a:pPr algn="ctr"/>
            <a:r>
              <a:rPr lang="en-US" sz="3200" b="1" i="1" dirty="0"/>
              <a:t>How could Peter Sleep?</a:t>
            </a:r>
          </a:p>
          <a:p>
            <a:pPr algn="ctr"/>
            <a:r>
              <a:rPr lang="en-US" sz="3200" b="1" i="1" dirty="0"/>
              <a:t>What did he KNOW that made such possible?</a:t>
            </a:r>
            <a:endParaRPr lang="en-US" sz="3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F762C5-A17F-2416-66E2-405F59225DA3}"/>
              </a:ext>
            </a:extLst>
          </p:cNvPr>
          <p:cNvSpPr txBox="1"/>
          <p:nvPr/>
        </p:nvSpPr>
        <p:spPr>
          <a:xfrm>
            <a:off x="5029200" y="410209"/>
            <a:ext cx="651466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/>
              <a:t>Peter KNEW that GOD was awake- Matthew 26:40</a:t>
            </a:r>
          </a:p>
          <a:p>
            <a:r>
              <a:rPr lang="en-US" sz="2700" dirty="0"/>
              <a:t>God is able to protect – Psalm 121:1-8</a:t>
            </a:r>
          </a:p>
          <a:p>
            <a:r>
              <a:rPr lang="en-US" sz="2700" dirty="0"/>
              <a:t>God had prover Himself to Peter in the past- No reason to doubt now!</a:t>
            </a:r>
          </a:p>
          <a:p>
            <a:r>
              <a:rPr lang="en-US" sz="2700" dirty="0"/>
              <a:t>Can we not see that such is true in our lives?</a:t>
            </a:r>
          </a:p>
          <a:p>
            <a:r>
              <a:rPr lang="en-US" sz="2700" dirty="0"/>
              <a:t>Peace in the presence of God –(Today’s Reading) Psalm 27:1,3</a:t>
            </a:r>
          </a:p>
          <a:p>
            <a:r>
              <a:rPr lang="en-US" sz="2700" dirty="0"/>
              <a:t>Final words of Jesus before ascending to the Father – Matthew 28:10</a:t>
            </a:r>
          </a:p>
          <a:p>
            <a:r>
              <a:rPr lang="en-US" sz="2700" dirty="0"/>
              <a:t>Can we not have the same comfort?</a:t>
            </a:r>
          </a:p>
          <a:p>
            <a:r>
              <a:rPr lang="en-US" sz="2700" dirty="0"/>
              <a:t>“Who is he who will harm you…” 1 Peter 3:13</a:t>
            </a:r>
          </a:p>
          <a:p>
            <a:r>
              <a:rPr lang="en-US" sz="2700" dirty="0"/>
              <a:t>Wasn’t God awake when James was executed?  Mark 10:38,39</a:t>
            </a:r>
          </a:p>
        </p:txBody>
      </p:sp>
    </p:spTree>
    <p:extLst>
      <p:ext uri="{BB962C8B-B14F-4D97-AF65-F5344CB8AC3E}">
        <p14:creationId xmlns:p14="http://schemas.microsoft.com/office/powerpoint/2010/main" val="25971655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77" y="410209"/>
            <a:ext cx="3833906" cy="26670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Peter Knew There Was No Reason To Fear Death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8133" y="3226776"/>
            <a:ext cx="3842550" cy="289266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Psalm 23:1-6</a:t>
            </a:r>
          </a:p>
          <a:p>
            <a:pPr algn="ctr"/>
            <a:r>
              <a:rPr lang="en-US" sz="3200" b="1" dirty="0"/>
              <a:t>“Fear no evil” Daniel 3:16-18</a:t>
            </a:r>
          </a:p>
          <a:p>
            <a:pPr algn="ctr"/>
            <a:r>
              <a:rPr lang="en-US" sz="3200" b="1" dirty="0"/>
              <a:t>Philippians 1:21-23</a:t>
            </a:r>
            <a:endParaRPr lang="en-US" sz="3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F762C5-A17F-2416-66E2-405F59225DA3}"/>
              </a:ext>
            </a:extLst>
          </p:cNvPr>
          <p:cNvSpPr txBox="1"/>
          <p:nvPr/>
        </p:nvSpPr>
        <p:spPr>
          <a:xfrm>
            <a:off x="5029200" y="410209"/>
            <a:ext cx="651466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/>
              <a:t>Many live in frightful anxiety over DEATH.</a:t>
            </a:r>
          </a:p>
          <a:p>
            <a:r>
              <a:rPr lang="en-US" sz="2700" dirty="0"/>
              <a:t>Will it hold us in BONDAGE?</a:t>
            </a:r>
          </a:p>
          <a:p>
            <a:r>
              <a:rPr lang="en-US" sz="2700" dirty="0"/>
              <a:t>Will we permit it to rob us of PEACE, JOY, and HOPE?</a:t>
            </a:r>
          </a:p>
          <a:p>
            <a:r>
              <a:rPr lang="en-US" sz="2700" dirty="0"/>
              <a:t>This week’s Reading Psalm 4:8</a:t>
            </a:r>
          </a:p>
          <a:p>
            <a:r>
              <a:rPr lang="en-US" sz="2700" dirty="0"/>
              <a:t>Paul knew in whom he had placed confidence – 2 Timothy 1:12</a:t>
            </a:r>
          </a:p>
          <a:p>
            <a:r>
              <a:rPr lang="en-US" sz="2700" dirty="0"/>
              <a:t>He was ready to be offered – 2 Timothy 4:6-8</a:t>
            </a:r>
          </a:p>
          <a:p>
            <a:r>
              <a:rPr lang="en-US" sz="2700" dirty="0"/>
              <a:t>Peter KNEW faithful service would be rewarded- Hebrews 6:10</a:t>
            </a:r>
          </a:p>
          <a:p>
            <a:r>
              <a:rPr lang="en-US" sz="2700" dirty="0"/>
              <a:t>Romans 8:18 –Reward far exceeding any suffering</a:t>
            </a:r>
          </a:p>
          <a:p>
            <a:r>
              <a:rPr lang="en-US" sz="2700" dirty="0"/>
              <a:t>Rest for labor – Revelation 14:13</a:t>
            </a:r>
          </a:p>
          <a:p>
            <a:r>
              <a:rPr lang="en-US" sz="2700" dirty="0"/>
              <a:t>Reap in due season – Galatians 6:9</a:t>
            </a:r>
          </a:p>
        </p:txBody>
      </p:sp>
    </p:spTree>
    <p:extLst>
      <p:ext uri="{BB962C8B-B14F-4D97-AF65-F5344CB8AC3E}">
        <p14:creationId xmlns:p14="http://schemas.microsoft.com/office/powerpoint/2010/main" val="13540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77" y="410209"/>
            <a:ext cx="3833906" cy="2667099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Rest and Reward Were Anticipated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8133" y="3226776"/>
            <a:ext cx="3842550" cy="2892669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2 Peter 3:12</a:t>
            </a:r>
          </a:p>
          <a:p>
            <a:pPr algn="ctr"/>
            <a:r>
              <a:rPr lang="en-US" sz="3600" b="1" dirty="0"/>
              <a:t>Ecclesiastes 5:12</a:t>
            </a:r>
          </a:p>
          <a:p>
            <a:pPr algn="ctr"/>
            <a:r>
              <a:rPr lang="en-US" sz="3600" b="1" dirty="0"/>
              <a:t>Philippians 1:21-23</a:t>
            </a:r>
            <a:endParaRPr lang="en-US" sz="3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F762C5-A17F-2416-66E2-405F59225DA3}"/>
              </a:ext>
            </a:extLst>
          </p:cNvPr>
          <p:cNvSpPr txBox="1"/>
          <p:nvPr/>
        </p:nvSpPr>
        <p:spPr>
          <a:xfrm>
            <a:off x="5029200" y="322286"/>
            <a:ext cx="6514667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/>
              <a:t>How Well Do You Sleep?</a:t>
            </a:r>
          </a:p>
          <a:p>
            <a:r>
              <a:rPr lang="en-US" sz="2900" dirty="0"/>
              <a:t>If You Knew This to be Your Last Night?</a:t>
            </a:r>
          </a:p>
          <a:p>
            <a:r>
              <a:rPr lang="en-US" sz="2900" dirty="0"/>
              <a:t>Would You be Able to Sleep Soundly?</a:t>
            </a:r>
          </a:p>
          <a:p>
            <a:r>
              <a:rPr lang="en-US" sz="2900" dirty="0"/>
              <a:t>Knowing You Must Stand in JUDGMENT?</a:t>
            </a:r>
          </a:p>
          <a:p>
            <a:r>
              <a:rPr lang="en-US" sz="2900" dirty="0"/>
              <a:t>John 14:27 – Jesus’ assurance</a:t>
            </a:r>
          </a:p>
          <a:p>
            <a:r>
              <a:rPr lang="en-US" sz="2900" dirty="0"/>
              <a:t>Revelation 22:14 “Blessed are those who do His Commandments”</a:t>
            </a:r>
          </a:p>
          <a:p>
            <a:r>
              <a:rPr lang="en-US" sz="2900" dirty="0"/>
              <a:t>IF obedient, no condemnation- Romans 8:1</a:t>
            </a:r>
          </a:p>
          <a:p>
            <a:r>
              <a:rPr lang="en-US" sz="2900" dirty="0"/>
              <a:t>IF in sin, “May a rock be your pillow and thorns be in your bed” until you turn to Christ in obedience</a:t>
            </a:r>
          </a:p>
          <a:p>
            <a:r>
              <a:rPr lang="en-US" sz="2900" dirty="0"/>
              <a:t>Make our heart right in the sight of God NOW!</a:t>
            </a:r>
          </a:p>
        </p:txBody>
      </p:sp>
    </p:spTree>
    <p:extLst>
      <p:ext uri="{BB962C8B-B14F-4D97-AF65-F5344CB8AC3E}">
        <p14:creationId xmlns:p14="http://schemas.microsoft.com/office/powerpoint/2010/main" val="35398202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5175639_win32_fixed.potx" id="{CF094E1D-DD3F-4B88-853B-B22D3B2DB0B1}" vid="{887934D9-778B-4E95-9B07-31F217C0A1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Biography presentation</Template>
  <TotalTime>116</TotalTime>
  <Words>545</Words>
  <Application>Microsoft Office PowerPoint</Application>
  <PresentationFormat>Widescreen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Schoolbook</vt:lpstr>
      <vt:lpstr>Corbel</vt:lpstr>
      <vt:lpstr>Headlines</vt:lpstr>
      <vt:lpstr>PowerPoint Presentation</vt:lpstr>
      <vt:lpstr>Peter, Teach Me To Sleep…</vt:lpstr>
      <vt:lpstr>Events Of Acts Chapter 12</vt:lpstr>
      <vt:lpstr>Acts Chapter 12 Disciples Gathered</vt:lpstr>
      <vt:lpstr>The Master Taught Peter To Sleep Mark 4:35-40</vt:lpstr>
      <vt:lpstr>Peter Knew There Was No Reason To Fear Death</vt:lpstr>
      <vt:lpstr>Rest and Reward Were Anticipated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10</cp:revision>
  <dcterms:created xsi:type="dcterms:W3CDTF">2023-06-17T18:04:36Z</dcterms:created>
  <dcterms:modified xsi:type="dcterms:W3CDTF">2023-06-17T20:00:38Z</dcterms:modified>
</cp:coreProperties>
</file>